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57" r:id="rId4"/>
    <p:sldId id="259" r:id="rId5"/>
    <p:sldId id="275" r:id="rId6"/>
    <p:sldId id="276" r:id="rId7"/>
    <p:sldId id="271" r:id="rId8"/>
    <p:sldId id="272" r:id="rId9"/>
    <p:sldId id="273" r:id="rId10"/>
    <p:sldId id="261" r:id="rId11"/>
    <p:sldId id="274" r:id="rId12"/>
    <p:sldId id="26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для детей и родителей в летний период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учитель-логопед </a:t>
            </a:r>
          </a:p>
          <a:p>
            <a:pPr algn="r" rtl="0"/>
            <a:r>
              <a:rPr lang="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Блинова Т.А.</a:t>
            </a:r>
            <a:endParaRPr lang="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Игры с песком для развития мелкой моторики</a:t>
            </a:r>
            <a:endParaRPr lang="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5DE75D-CE09-47A5-8793-557CB5A51B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" dirty="0"/>
              <a:t>«</a:t>
            </a:r>
            <a:r>
              <a:rPr lang="ru-RU" dirty="0"/>
              <a:t>Поиск сокровищ», «Автоматизация звуков в экспрессивной речи», «Составь рассказ»</a:t>
            </a: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160914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4D7CFB-2037-4E0B-AF0D-F7836F4F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на звуковой анализ </a:t>
            </a:r>
            <a:br>
              <a:rPr lang="ru-RU" dirty="0"/>
            </a:br>
            <a:r>
              <a:rPr lang="ru-RU" dirty="0"/>
              <a:t>«Найди место звука в слове»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0F6395-25EA-4965-BB5B-74E78F4534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869"/>
          <a:stretch/>
        </p:blipFill>
        <p:spPr>
          <a:xfrm>
            <a:off x="1408112" y="647700"/>
            <a:ext cx="66294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07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1095374"/>
            <a:ext cx="9372600" cy="3800475"/>
          </a:xfrm>
        </p:spPr>
        <p:txBody>
          <a:bodyPr rtlCol="0"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видите, все упражнения и игры знакомы Вам и нашим детям. Мы выполняли их регулярно на протяжении всего учебного года. И добились определенных успехов. Надеюсь, мои рекомендации помогут Вам в летний период закрепить полученные знания и умения.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Еще раз хочу напомнить, что лето – это время отдыха и для родителей, и для детей! Где бы ни проходил ваш летний отдых, уделяйте больше времени ребенку, используйте каждую минуту, когда вы вместе. Общайтесь, играйте, учите, рассказывайте, спрашивайте, а не просто будьте рядом. Принимая к сведению эти рекомендации, сами фантазируйте, исходя из ситуации. И тогда плоды своего труда вы непременно увидите.</a:t>
            </a:r>
            <a:r>
              <a:rPr lang="ru-RU" dirty="0"/>
              <a:t/>
            </a:r>
            <a:br>
              <a:rPr lang="ru-RU" dirty="0"/>
            </a:br>
            <a:endParaRPr lang="ru" dirty="0"/>
          </a:p>
        </p:txBody>
      </p:sp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38C084-DC1F-40B7-942C-61806A56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866775"/>
            <a:ext cx="3228975" cy="40767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– самое благоприятное время для совместного отдыха родителей с детьми. Не забывайте, что ребенок целый год трудился. Предоставьте детям возможность хорошо отдохнуть, получить много ярких впечатлений, больше находится на воздухе, больше двигаться. Этот период мы с вами можем использовать для закрепления пройденного материала. И не надо это делать в форме занятия. Игра, только игра!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BF6231-66A6-42E8-93FB-F266193D98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44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38175"/>
          </a:xfrm>
        </p:spPr>
        <p:txBody>
          <a:bodyPr rtlCol="0">
            <a:noAutofit/>
          </a:bodyPr>
          <a:lstStyle/>
          <a:p>
            <a:pPr rtl="0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352550"/>
            <a:ext cx="9372600" cy="392430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в течение года навыки (выработанные артикуляционные уклады, поставленные звуки, выученные стихи, пальчиковые игры) за летний период могут, как укрепиться и войти в привычный стереотип, так и «потеряться». Не забываем о контроле речи детей и своевременной коррекции ошибок в произношении.</a:t>
            </a:r>
            <a:endParaRPr lang="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пассивного и активного словаря ребёнка и развитие у него грамматически правильной фразовой и связной речи – это задача, которую родители должны решать ежедневно. Не упускайте малейшего повода что-то обсудить с вашим ребёнком. Именно обсудить. Больше общайтесь с детьми, обсуждайте, побуждайте детей к разговору! Вокруг столько всего интересного!</a:t>
            </a:r>
          </a:p>
          <a:p>
            <a:pPr algn="just"/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92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22312-C431-4EDC-88E5-B63EF404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763" y="238125"/>
            <a:ext cx="6400801" cy="49530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ИГРЫ ДЛЯ АВТОМАТИЗАЦИИ ПОСТАВЛЕННЫХ ЗВУКОВ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8FF642-B919-4A9C-B062-A2DC0C2C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1" y="733425"/>
            <a:ext cx="6400801" cy="539114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Звуковые дорожки (проводим пальчиком по дорожке, произносим отрабатываемый звук.</a:t>
            </a:r>
          </a:p>
          <a:p>
            <a:pPr marL="342900" indent="-342900">
              <a:buAutoNum type="arabicPeriod"/>
            </a:pPr>
            <a:r>
              <a:rPr lang="ru-RU" sz="1400" dirty="0"/>
              <a:t>Использование звукоподражаний. (спеть «песенку водички» с-с-с. «Накачать насос» с-с-с.)</a:t>
            </a:r>
          </a:p>
          <a:p>
            <a:pPr marL="342900" indent="-342900">
              <a:buAutoNum type="arabicPeriod"/>
            </a:pPr>
            <a:r>
              <a:rPr lang="ru-RU" sz="1400" dirty="0"/>
              <a:t>«Бусы» (нанизывая бусы на веревочку, ребенок проговаривает слог.)</a:t>
            </a:r>
          </a:p>
          <a:p>
            <a:pPr marL="342900" indent="-342900">
              <a:buAutoNum type="arabicPeriod"/>
            </a:pPr>
            <a:r>
              <a:rPr lang="ru-RU" sz="1400" dirty="0"/>
              <a:t>«Повтори столько раз, сколько…» ( сколько мама хлопнет в ладоши, стукнет палочкой, ударит мячом об пол, отложено палочек или косточек на счетах.)</a:t>
            </a:r>
          </a:p>
          <a:p>
            <a:pPr marL="342900" indent="-342900">
              <a:buAutoNum type="arabicPeriod"/>
            </a:pPr>
            <a:r>
              <a:rPr lang="ru-RU" sz="1400" dirty="0"/>
              <a:t>«Сухой бассейн». (Коробка с крупой или песком. В крупу зарыты мелкие игрушки в названиях, которых есть автоматизируемый звук. Ребёнок вылавливает игрушку из бассейна и называет её.)</a:t>
            </a:r>
          </a:p>
          <a:p>
            <a:pPr marL="342900" indent="-342900">
              <a:buAutoNum type="arabicPeriod"/>
            </a:pPr>
            <a:r>
              <a:rPr lang="ru-RU" sz="1400" dirty="0"/>
              <a:t>«Отгадай загадку - назови отгадку». (Отгадывание загадок в словах-ответах, которых есть автоматизируемый звук.)</a:t>
            </a:r>
          </a:p>
          <a:p>
            <a:pPr marL="342900" indent="-342900">
              <a:buAutoNum type="arabicPeriod"/>
            </a:pPr>
            <a:r>
              <a:rPr lang="ru-RU" sz="1400" dirty="0"/>
              <a:t>«Придумай слова со звуком.» (Придумать как можно больше слов с автоматизируемым звуком.)</a:t>
            </a:r>
          </a:p>
          <a:p>
            <a:pPr marL="342900" indent="-342900">
              <a:buAutoNum type="arabicPeriod"/>
            </a:pPr>
            <a:r>
              <a:rPr lang="ru-RU" sz="1400" dirty="0" err="1"/>
              <a:t>Договаривание</a:t>
            </a:r>
            <a:r>
              <a:rPr lang="ru-RU" sz="1400" dirty="0"/>
              <a:t> предложения по картинкам.</a:t>
            </a:r>
          </a:p>
          <a:p>
            <a:pPr marL="342900" indent="-342900">
              <a:buAutoNum type="arabicPeriod"/>
            </a:pPr>
            <a:r>
              <a:rPr lang="ru-RU" sz="1400" dirty="0"/>
              <a:t>Придумай предложение со словом…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4716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22312-C431-4EDC-88E5-B63EF404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763" y="238125"/>
            <a:ext cx="6400801" cy="49530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ИГРЫ НА РАЗВИТИЕ ФОНЕМАТИЧЕСКИХ ПРОЦЕССОВ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8FF642-B919-4A9C-B062-A2DC0C2C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1" y="733425"/>
            <a:ext cx="6400801" cy="539114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«Где звенит?» (для игры потребуется колокольчик)</a:t>
            </a:r>
          </a:p>
          <a:p>
            <a:pPr marL="342900" indent="-342900">
              <a:buAutoNum type="arabicPeriod"/>
            </a:pPr>
            <a:r>
              <a:rPr lang="ru-RU" sz="1400" dirty="0"/>
              <a:t>«Найди пару» (для игры понадобятся парные коробочки с различными крупами, предметами, издающие одинаковые звуки)</a:t>
            </a:r>
          </a:p>
          <a:p>
            <a:pPr marL="342900" indent="-342900">
              <a:buAutoNum type="arabicPeriod"/>
            </a:pPr>
            <a:r>
              <a:rPr lang="ru-RU" sz="1400" dirty="0"/>
              <a:t>Игра «Поймай звук». «Поймай песенку». (Хлопнуть в ладоши, если в слове </a:t>
            </a:r>
            <a:r>
              <a:rPr lang="ru-RU" sz="1400"/>
              <a:t>слышится определенный звук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23656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5F4701-1DF8-426D-957F-96C324B3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Игры с палочками для развития внимания, памяти, пространственного ориентирования, формирования усидчивости.</a:t>
            </a:r>
            <a:br>
              <a:rPr lang="ru-RU" dirty="0"/>
            </a:br>
            <a:r>
              <a:rPr lang="ru-RU" sz="1400" dirty="0"/>
              <a:t>«Выложи по образцу», «Сложи геометрическую фигуру»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AB8964-E299-40A3-89A0-30081518B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3" r="43" b="5625"/>
          <a:stretch/>
        </p:blipFill>
        <p:spPr>
          <a:xfrm>
            <a:off x="1408112" y="647700"/>
            <a:ext cx="6629400" cy="4600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80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8D7606-837A-41D8-BD3A-7E140F7D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Игры с карточками для закрепления классификации предметов</a:t>
            </a:r>
            <a:br>
              <a:rPr lang="ru-RU" dirty="0"/>
            </a:br>
            <a:r>
              <a:rPr lang="ru-RU" sz="1400" dirty="0"/>
              <a:t>«Четвертый лишний», «</a:t>
            </a:r>
            <a:r>
              <a:rPr lang="ru-RU" sz="1400" dirty="0" err="1"/>
              <a:t>Мемори</a:t>
            </a:r>
            <a:r>
              <a:rPr lang="ru-RU" sz="1400" dirty="0"/>
              <a:t>», «Разложи по цветам, по формам, по признакам, по родовым понятиям»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CC5883-8C70-4F41-954B-79AC87F037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756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17877D-0008-4B2B-B6B6-0D5019C7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игры для укрепления здоровья</a:t>
            </a:r>
            <a:br>
              <a:rPr lang="ru-RU" dirty="0"/>
            </a:br>
            <a:r>
              <a:rPr lang="ru-RU" sz="1400" dirty="0"/>
              <a:t>«Съедобное-несъедобное», «Назови слова, начинающиеся на звук…», «Города», «Назови 5 …(овощей, фруктов и </a:t>
            </a:r>
            <a:r>
              <a:rPr lang="ru-RU" sz="1400" dirty="0" err="1"/>
              <a:t>тд</a:t>
            </a:r>
            <a:r>
              <a:rPr lang="ru-RU" sz="1400" dirty="0"/>
              <a:t>)»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B583966-8CD3-442E-B0FB-5394F3BB53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263483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62</TotalTime>
  <Words>454</Words>
  <Application>Microsoft Office PowerPoint</Application>
  <PresentationFormat>Произвольный</PresentationFormat>
  <Paragraphs>30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Играющие дети 16 х 9</vt:lpstr>
      <vt:lpstr>Игры и упражнения для детей и родителей в летний период</vt:lpstr>
      <vt:lpstr>Лето – самое благоприятное время для совместного отдыха родителей с детьми. Не забывайте, что ребенок целый год трудился. Предоставьте детям возможность хорошо отдохнуть, получить много ярких впечатлений, больше находится на воздухе, больше двигаться. Этот период мы с вами можем использовать для закрепления пройденного материала. И не надо это делать в форме занятия. Игра, только игра! </vt:lpstr>
      <vt:lpstr>Важно помнить:</vt:lpstr>
      <vt:lpstr>Слайд 4</vt:lpstr>
      <vt:lpstr>ИГРЫ ДЛЯ АВТОМАТИЗАЦИИ ПОСТАВЛЕННЫХ ЗВУКОВ</vt:lpstr>
      <vt:lpstr>ИГРЫ НА РАЗВИТИЕ ФОНЕМАТИЧЕСКИХ ПРОЦЕССОВ</vt:lpstr>
      <vt:lpstr>Игры с палочками для развития внимания, памяти, пространственного ориентирования, формирования усидчивости. «Выложи по образцу», «Сложи геометрическую фигуру»</vt:lpstr>
      <vt:lpstr>Игры с карточками для закрепления классификации предметов «Четвертый лишний», «Мемори», «Разложи по цветам, по формам, по признакам, по родовым понятиям»</vt:lpstr>
      <vt:lpstr>Активные игры для укрепления здоровья «Съедобное-несъедобное», «Назови слова, начинающиеся на звук…», «Города», «Назови 5 …(овощей, фруктов и тд)» </vt:lpstr>
      <vt:lpstr>Игры с песком для развития мелкой моторики</vt:lpstr>
      <vt:lpstr>Игры на звуковой анализ  «Найди место звука в слове» </vt:lpstr>
      <vt:lpstr> Как видите, все упражнения и игры знакомы Вам и нашим детям. Мы выполняли их регулярно на протяжении всего учебного года. И добились определенных успехов. Надеюсь, мои рекомендации помогут Вам в летний период закрепить полученные знания и умения.   Еще раз хочу напомнить, что лето – это время отдыха и для родителей, и для детей! Где бы ни проходил ваш летний отдых, уделяйте больше времени ребенку, используйте каждую минуту, когда вы вместе. Общайтесь, играйте, учите, рассказывайте, спрашивайте, а не просто будьте рядом. Принимая к сведению эти рекомендации, сами фантазируйте, исходя из ситуации. И тогда плоды своего труда вы непременно увидите.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логопеда родителям на летний период</dc:title>
  <dc:creator>Olesya</dc:creator>
  <cp:lastModifiedBy>Dmitriy</cp:lastModifiedBy>
  <cp:revision>9</cp:revision>
  <dcterms:created xsi:type="dcterms:W3CDTF">2020-05-16T08:04:08Z</dcterms:created>
  <dcterms:modified xsi:type="dcterms:W3CDTF">2024-06-24T13:09:48Z</dcterms:modified>
</cp:coreProperties>
</file>